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402" r:id="rId3"/>
    <p:sldId id="383" r:id="rId4"/>
    <p:sldId id="382" r:id="rId5"/>
    <p:sldId id="385"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 id="401" r:id="rId23"/>
    <p:sldId id="403" r:id="rId24"/>
    <p:sldId id="384" r:id="rId25"/>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843"/>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521213" y="185077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4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1323"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1323"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5274183" y="3429000"/>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69960" y="1252930"/>
            <a:ext cx="11652080"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　→</a:t>
            </a:r>
            <a:r>
              <a:rPr kumimoji="1" lang="ja-JP" altLang="en-US" sz="2400">
                <a:latin typeface="Meiryo" panose="020B0604030504040204" pitchFamily="34" charset="-128"/>
                <a:ea typeface="Meiryo" panose="020B0604030504040204" pitchFamily="34" charset="-128"/>
                <a:cs typeface="Arial" panose="020B0604020202020204" pitchFamily="34" charset="0"/>
              </a:rPr>
              <a:t> </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269960" y="2644170"/>
                <a:ext cx="8538374"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つの偏光モードが存在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1257300" lvl="2"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4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4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1257300" lvl="2"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4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4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269960" y="2644170"/>
                <a:ext cx="8538374" cy="1569660"/>
              </a:xfrm>
              <a:prstGeom prst="rect">
                <a:avLst/>
              </a:prstGeom>
              <a:blipFill>
                <a:blip r:embed="rId3"/>
                <a:stretch>
                  <a:fillRect l="-1040" t="-4032" b="-54839"/>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302010"/>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2869</TotalTime>
  <Words>832</Words>
  <Application>Microsoft Macintosh PowerPoint</Application>
  <PresentationFormat>ワイド画面</PresentationFormat>
  <Paragraphs>326</Paragraphs>
  <Slides>24</Slides>
  <Notes>19</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CMB</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99</cp:revision>
  <dcterms:created xsi:type="dcterms:W3CDTF">2025-01-26T06:27:01Z</dcterms:created>
  <dcterms:modified xsi:type="dcterms:W3CDTF">2025-01-28T06:16:55Z</dcterms:modified>
</cp:coreProperties>
</file>